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jpe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FEF"/>
    <a:srgbClr val="B2AE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32" autoAdjust="0"/>
    <p:restoredTop sz="94660"/>
  </p:normalViewPr>
  <p:slideViewPr>
    <p:cSldViewPr snapToGrid="0">
      <p:cViewPr varScale="1">
        <p:scale>
          <a:sx n="68" d="100"/>
          <a:sy n="68" d="100"/>
        </p:scale>
        <p:origin x="-66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DC4F2-2BF5-4419-A378-3846372C1CED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6A0C2-679C-4621-8CF4-119A8D6D9B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470E-FC4B-438E-8ED6-CFCE86AFAB90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964C-45D5-4D0E-A54D-C67F3D908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470E-FC4B-438E-8ED6-CFCE86AFAB90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964C-45D5-4D0E-A54D-C67F3D908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1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1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470E-FC4B-438E-8ED6-CFCE86AFAB90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964C-45D5-4D0E-A54D-C67F3D908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470E-FC4B-438E-8ED6-CFCE86AFAB90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964C-45D5-4D0E-A54D-C67F3D908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470E-FC4B-438E-8ED6-CFCE86AFAB90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964C-45D5-4D0E-A54D-C67F3D908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470E-FC4B-438E-8ED6-CFCE86AFAB90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964C-45D5-4D0E-A54D-C67F3D908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470E-FC4B-438E-8ED6-CFCE86AFAB90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964C-45D5-4D0E-A54D-C67F3D908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470E-FC4B-438E-8ED6-CFCE86AFAB90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964C-45D5-4D0E-A54D-C67F3D908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470E-FC4B-438E-8ED6-CFCE86AFAB90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964C-45D5-4D0E-A54D-C67F3D908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470E-FC4B-438E-8ED6-CFCE86AFAB90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964C-45D5-4D0E-A54D-C67F3D908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470E-FC4B-438E-8ED6-CFCE86AFAB90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B8AB964C-45D5-4D0E-A54D-C67F3D908C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3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70470E-FC4B-438E-8ED6-CFCE86AFAB90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AB964C-45D5-4D0E-A54D-C67F3D908CB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4.tmp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100051"/>
            <a:ext cx="12192492" cy="147483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f</a:t>
            </a:r>
          </a:p>
        </p:txBody>
      </p:sp>
      <p:sp>
        <p:nvSpPr>
          <p:cNvPr id="5" name="Rectangle 4"/>
          <p:cNvSpPr/>
          <p:nvPr/>
        </p:nvSpPr>
        <p:spPr>
          <a:xfrm>
            <a:off x="-498499" y="1566779"/>
            <a:ext cx="107735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/>
              <a:t>Title of Paper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Abstract submission ID </a:t>
            </a:r>
            <a:r>
              <a:rPr lang="en-US" sz="4800" b="1" dirty="0">
                <a:solidFill>
                  <a:schemeClr val="bg1"/>
                </a:solidFill>
              </a:rPr>
              <a:t>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8809" t="13294" r="82536" b="74603"/>
          <a:stretch/>
        </p:blipFill>
        <p:spPr>
          <a:xfrm>
            <a:off x="0" y="5667"/>
            <a:ext cx="1917597" cy="14986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10191504" y="145925"/>
            <a:ext cx="2000496" cy="12124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53413" y="40474"/>
            <a:ext cx="8273907" cy="1504335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0000"/>
              </a:solidFill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46</a:t>
            </a:r>
            <a:r>
              <a:rPr lang="en-US" sz="3200" b="1" baseline="30000" dirty="0">
                <a:solidFill>
                  <a:srgbClr val="FF0000"/>
                </a:solidFill>
              </a:rPr>
              <a:t>th</a:t>
            </a:r>
            <a:r>
              <a:rPr lang="en-US" sz="3200" b="1" dirty="0">
                <a:solidFill>
                  <a:srgbClr val="FF0000"/>
                </a:solidFill>
              </a:rPr>
              <a:t>Annual State Conference of ASI AP Chapter  2023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/>
          <a:srcRect/>
          <a:stretch/>
        </p:blipFill>
        <p:spPr bwMode="auto">
          <a:xfrm>
            <a:off x="1000248" y="4306878"/>
            <a:ext cx="9655845" cy="22856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939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C2CCE-3FEB-4C27-7A89-243809FB9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Presentors</a:t>
            </a:r>
            <a:r>
              <a:rPr lang="en-US" dirty="0"/>
              <a:t> 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EDEEF-E136-A564-8CFC-BF7F46AD6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856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19039-2468-9ADB-25C1-9EE847085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 err="1"/>
              <a:t>Abstrct</a:t>
            </a:r>
            <a:br>
              <a:rPr lang="en-US" dirty="0"/>
            </a:br>
            <a:r>
              <a:rPr lang="en-US" dirty="0"/>
              <a:t>Back 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CFE8C-B0B4-8219-0CE1-5E59490FD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326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EA98E-9974-BC14-7D3B-6BCB72187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AIMS AND OBJECTIVES: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A0A2EF-ADA3-777E-AF58-846BD7776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92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B32CD-266A-A1A5-66AE-8A092E8BE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 AND METHODS: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BAF516-B823-B524-BBD7-358C57EC0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66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A0063-9299-7855-DC49-D8C8BA613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671108-ED18-3580-FE62-65F41302A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027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DC451-0AB9-383D-983B-CCAE5D2AD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Statistics/operative details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B2744D-8BCC-C66C-3587-F3E787EC0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314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10B91-C588-020B-56FC-9BA2042B4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C1C75-3DE9-6BCA-61D2-0475BA221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53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D5F49-BF51-A10D-410C-0BDA5D5A4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FCDFC-EE13-153E-0F83-511130E96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059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214</TotalTime>
  <Words>1256</Words>
  <Application>Microsoft Office PowerPoint</Application>
  <PresentationFormat>Widescreen</PresentationFormat>
  <Paragraphs>178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Flow</vt:lpstr>
      <vt:lpstr>PowerPoint Presentation</vt:lpstr>
      <vt:lpstr>Presentors ID</vt:lpstr>
      <vt:lpstr>  Abstrct Back ground</vt:lpstr>
      <vt:lpstr>AIMS AND OBJECTIVES:</vt:lpstr>
      <vt:lpstr>MATERIALS AND METHODS:</vt:lpstr>
      <vt:lpstr>Observations</vt:lpstr>
      <vt:lpstr>Statistics/operative details</vt:lpstr>
      <vt:lpstr>Results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919440290174</cp:lastModifiedBy>
  <cp:revision>42</cp:revision>
  <dcterms:created xsi:type="dcterms:W3CDTF">2020-10-13T07:56:26Z</dcterms:created>
  <dcterms:modified xsi:type="dcterms:W3CDTF">2023-05-20T05:32:57Z</dcterms:modified>
</cp:coreProperties>
</file>